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38" r:id="rId4"/>
  </p:sldMasterIdLst>
  <p:notesMasterIdLst>
    <p:notesMasterId r:id="rId19"/>
  </p:notesMasterIdLst>
  <p:handoutMasterIdLst>
    <p:handoutMasterId r:id="rId20"/>
  </p:handoutMasterIdLst>
  <p:sldIdLst>
    <p:sldId id="290" r:id="rId5"/>
    <p:sldId id="291" r:id="rId6"/>
    <p:sldId id="273" r:id="rId7"/>
    <p:sldId id="297" r:id="rId8"/>
    <p:sldId id="292" r:id="rId9"/>
    <p:sldId id="296" r:id="rId10"/>
    <p:sldId id="278" r:id="rId11"/>
    <p:sldId id="258" r:id="rId12"/>
    <p:sldId id="268" r:id="rId13"/>
    <p:sldId id="298" r:id="rId14"/>
    <p:sldId id="280" r:id="rId15"/>
    <p:sldId id="293" r:id="rId16"/>
    <p:sldId id="294" r:id="rId17"/>
    <p:sldId id="28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5602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ru-RU" sz="2100" b="1" dirty="0" smtClean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2100" b="1" dirty="0">
              <a:solidFill>
                <a:schemeClr val="accent1">
                  <a:lumMod val="75000"/>
                </a:schemeClr>
              </a:solidFill>
            </a:rPr>
            <a:t>1</a:t>
          </a:r>
          <a:r>
            <a:rPr lang="ru-RU" sz="2100" b="1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dirty="0">
            <a:solidFill>
              <a:schemeClr val="accent1">
                <a:lumMod val="75000"/>
              </a:schemeClr>
            </a:solidFill>
          </a:endParaRPr>
        </a:p>
        <a:p>
          <a:r>
            <a:rPr lang="ru-RU" sz="1800" dirty="0" smtClean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dirty="0" err="1" smtClean="0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dirty="0" smtClean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dirty="0">
            <a:solidFill>
              <a:schemeClr val="bg2">
                <a:lumMod val="5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 smtClean="0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ELK Stack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70BCB8-2CA8-4281-8C3E-9646AA407DE2}" type="pres">
      <dgm:prSet presAssocID="{2EE95FC5-CD6B-4A50-9262-DC414E16C3EA}" presName="node" presStyleLbl="node1" presStyleIdx="0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5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dirty="0" smtClean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  <a:endParaRPr lang="ru-RU" sz="2100" dirty="0">
            <a:solidFill>
              <a:schemeClr val="bg2">
                <a:lumMod val="50000"/>
              </a:schemeClr>
            </a:solidFill>
          </a:endParaRPr>
        </a:p>
      </dgm:t>
    </dgm:pt>
    <dgm:pt modelId="{E459F664-A62C-4466-90D1-14D94F7456F9}" type="parTrans" cxnId="{D7BBB8C6-B60F-4050-B5C1-3F3A86AF4294}">
      <dgm:prSet/>
      <dgm:spPr/>
      <dgm:t>
        <a:bodyPr/>
        <a:lstStyle/>
        <a:p>
          <a:endParaRPr lang="ru-RU"/>
        </a:p>
      </dgm:t>
    </dgm:pt>
    <dgm:pt modelId="{29667D30-8073-4626-A65C-0442C9DA4455}" type="sibTrans" cxnId="{D7BBB8C6-B60F-4050-B5C1-3F3A86AF4294}">
      <dgm:prSet/>
      <dgm:spPr/>
      <dgm:t>
        <a:bodyPr/>
        <a:lstStyle/>
        <a:p>
          <a:endParaRPr lang="ru-RU"/>
        </a:p>
      </dgm:t>
    </dgm:pt>
    <dgm:pt modelId="{4786322A-3DB1-4B13-A039-9C2B4BD33902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gm:t>
    </dgm:pt>
    <dgm:pt modelId="{4F3F2426-EA56-4F79-A02F-DE7A210D680D}" type="parTrans" cxnId="{07D1F65C-7C41-4EB6-A133-CA7F29791640}">
      <dgm:prSet/>
      <dgm:spPr/>
      <dgm:t>
        <a:bodyPr/>
        <a:lstStyle/>
        <a:p>
          <a:endParaRPr lang="ru-RU"/>
        </a:p>
      </dgm:t>
    </dgm:pt>
    <dgm:pt modelId="{7D0A801E-90E9-4D73-A31E-D58F04D3BBF2}" type="sibTrans" cxnId="{07D1F65C-7C41-4EB6-A133-CA7F29791640}">
      <dgm:prSet/>
      <dgm:spPr/>
      <dgm:t>
        <a:bodyPr/>
        <a:lstStyle/>
        <a:p>
          <a:endParaRPr lang="ru-RU"/>
        </a:p>
      </dgm:t>
    </dgm:pt>
    <dgm:pt modelId="{5A259F57-B5C4-40C5-939D-A7C21B16FB47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2100" kern="1200" dirty="0" err="1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E359194E-724D-4C60-BA35-9B441D11C55E}" type="parTrans" cxnId="{7865863E-1BC2-47AE-BBFB-F40F27A905AE}">
      <dgm:prSet/>
      <dgm:spPr/>
      <dgm:t>
        <a:bodyPr/>
        <a:lstStyle/>
        <a:p>
          <a:endParaRPr lang="ru-RU"/>
        </a:p>
      </dgm:t>
    </dgm:pt>
    <dgm:pt modelId="{57311651-50BE-4613-AB4F-1C634C257620}" type="sibTrans" cxnId="{7865863E-1BC2-47AE-BBFB-F40F27A905AE}">
      <dgm:prSet/>
      <dgm:spPr/>
      <dgm:t>
        <a:bodyPr/>
        <a:lstStyle/>
        <a:p>
          <a:endParaRPr lang="ru-RU"/>
        </a:p>
      </dgm:t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3" custLinFactNeighborY="338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3" custScaleY="78149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/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3" custLinFactNeighborX="-58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3841A12-C18B-1141-BB66-67F94352C339}" type="presOf" srcId="{7084B800-7E1D-4DA6-89C0-37EA52DDBCB8}" destId="{C777032A-9475-4396-9274-DE9A78A74CC0}" srcOrd="0" destOrd="0" presId="urn:microsoft.com/office/officeart/2018/2/layout/IconVerticalSolidList"/>
    <dgm:cxn modelId="{F2303A0F-C26C-A347-822C-DA097F252A6B}" type="presOf" srcId="{5A259F57-B5C4-40C5-939D-A7C21B16FB47}" destId="{11601319-DCBD-4A85-BAD2-A1583DEC0D33}" srcOrd="0" destOrd="0" presId="urn:microsoft.com/office/officeart/2018/2/layout/IconVerticalSolidList"/>
    <dgm:cxn modelId="{9B527D63-3134-1743-961D-BB943F9BC328}" type="presOf" srcId="{4786322A-3DB1-4B13-A039-9C2B4BD33902}" destId="{8988E990-E700-4C93-BC55-7BF7864AEFFE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EC6A6010-62D0-E741-9ED3-0E0A4F187C22}" type="presParOf" srcId="{BEBE168A-5E85-43CC-B9BA-D1974F9A5753}" destId="{6F7D1589-E38C-4EEF-8940-633D1FA307AE}" srcOrd="0" destOrd="0" presId="urn:microsoft.com/office/officeart/2018/2/layout/IconVerticalSolidList"/>
    <dgm:cxn modelId="{3651A24D-686D-D14B-8701-AFB991DD91A7}" type="presParOf" srcId="{6F7D1589-E38C-4EEF-8940-633D1FA307AE}" destId="{5055791F-FD8B-4C95-BE9E-DCA1684759AE}" srcOrd="0" destOrd="0" presId="urn:microsoft.com/office/officeart/2018/2/layout/IconVerticalSolidList"/>
    <dgm:cxn modelId="{7B546F74-9BC9-8B4A-907D-549F35C2FD3E}" type="presParOf" srcId="{6F7D1589-E38C-4EEF-8940-633D1FA307AE}" destId="{3A2A1665-F91D-4C16-A420-BA5DD166AEE3}" srcOrd="1" destOrd="0" presId="urn:microsoft.com/office/officeart/2018/2/layout/IconVerticalSolidList"/>
    <dgm:cxn modelId="{E8DFB209-C627-2849-A9A8-82FA4FE3CBC9}" type="presParOf" srcId="{6F7D1589-E38C-4EEF-8940-633D1FA307AE}" destId="{2BD51AD2-3E0A-4639-9A99-2EB58CCE5B59}" srcOrd="2" destOrd="0" presId="urn:microsoft.com/office/officeart/2018/2/layout/IconVerticalSolidList"/>
    <dgm:cxn modelId="{366B5496-FD7E-304F-8B99-D11946F94228}" type="presParOf" srcId="{6F7D1589-E38C-4EEF-8940-633D1FA307AE}" destId="{C777032A-9475-4396-9274-DE9A78A74CC0}" srcOrd="3" destOrd="0" presId="urn:microsoft.com/office/officeart/2018/2/layout/IconVerticalSolidList"/>
    <dgm:cxn modelId="{DE81DE76-EB46-0649-BD1A-C07B117C077E}" type="presParOf" srcId="{BEBE168A-5E85-43CC-B9BA-D1974F9A5753}" destId="{E8F86784-F939-4DC2-B805-3A2239B0770F}" srcOrd="1" destOrd="0" presId="urn:microsoft.com/office/officeart/2018/2/layout/IconVerticalSolidList"/>
    <dgm:cxn modelId="{81974EFD-7ED7-404C-A7EA-97800BA1897B}" type="presParOf" srcId="{BEBE168A-5E85-43CC-B9BA-D1974F9A5753}" destId="{B1715078-3176-4DF1-A2E4-CA69BD0DE3DE}" srcOrd="2" destOrd="0" presId="urn:microsoft.com/office/officeart/2018/2/layout/IconVerticalSolidList"/>
    <dgm:cxn modelId="{7B2034C8-584E-E84E-8A99-1E4DA478C58D}" type="presParOf" srcId="{B1715078-3176-4DF1-A2E4-CA69BD0DE3DE}" destId="{7CF4F8AE-2437-4954-B698-495A078F9E64}" srcOrd="0" destOrd="0" presId="urn:microsoft.com/office/officeart/2018/2/layout/IconVerticalSolidList"/>
    <dgm:cxn modelId="{EBEFAFAD-B5F2-8F47-8319-9C351553D79B}" type="presParOf" srcId="{B1715078-3176-4DF1-A2E4-CA69BD0DE3DE}" destId="{321B0D94-DDA9-4A26-A4C1-0608CDA16D85}" srcOrd="1" destOrd="0" presId="urn:microsoft.com/office/officeart/2018/2/layout/IconVerticalSolidList"/>
    <dgm:cxn modelId="{0C0BCCB3-B2AC-DB41-9209-8BD32F39E7CA}" type="presParOf" srcId="{B1715078-3176-4DF1-A2E4-CA69BD0DE3DE}" destId="{6B38183A-C137-4797-A6AA-5032FB424C80}" srcOrd="2" destOrd="0" presId="urn:microsoft.com/office/officeart/2018/2/layout/IconVerticalSolidList"/>
    <dgm:cxn modelId="{6AF7860D-FDAE-D944-A15C-8365DBB36ED6}" type="presParOf" srcId="{B1715078-3176-4DF1-A2E4-CA69BD0DE3DE}" destId="{8988E990-E700-4C93-BC55-7BF7864AEFFE}" srcOrd="3" destOrd="0" presId="urn:microsoft.com/office/officeart/2018/2/layout/IconVerticalSolidList"/>
    <dgm:cxn modelId="{CD041CC3-1B2B-0A49-8583-652223566037}" type="presParOf" srcId="{BEBE168A-5E85-43CC-B9BA-D1974F9A5753}" destId="{3E0BA4B3-4753-4805-92FA-4429EA7CC897}" srcOrd="3" destOrd="0" presId="urn:microsoft.com/office/officeart/2018/2/layout/IconVerticalSolidList"/>
    <dgm:cxn modelId="{C79D7556-5663-3B45-856D-8AD7077904A0}" type="presParOf" srcId="{BEBE168A-5E85-43CC-B9BA-D1974F9A5753}" destId="{8AC38D62-D40A-4C03-90E4-2F61E807B6F4}" srcOrd="4" destOrd="0" presId="urn:microsoft.com/office/officeart/2018/2/layout/IconVerticalSolidList"/>
    <dgm:cxn modelId="{85E93609-D9D6-D04C-A00A-F1246F71060D}" type="presParOf" srcId="{8AC38D62-D40A-4C03-90E4-2F61E807B6F4}" destId="{362B79DA-BFF8-4895-8DC9-BC10460633E8}" srcOrd="0" destOrd="0" presId="urn:microsoft.com/office/officeart/2018/2/layout/IconVerticalSolidList"/>
    <dgm:cxn modelId="{5ED59C04-8791-F04A-BB21-4A3CDC5678C0}" type="presParOf" srcId="{8AC38D62-D40A-4C03-90E4-2F61E807B6F4}" destId="{A71047BA-937F-4A10-B7D6-5EC59061C5B1}" srcOrd="1" destOrd="0" presId="urn:microsoft.com/office/officeart/2018/2/layout/IconVerticalSolidList"/>
    <dgm:cxn modelId="{4BDF84FC-270E-6145-849A-05FD8C710ACF}" type="presParOf" srcId="{8AC38D62-D40A-4C03-90E4-2F61E807B6F4}" destId="{EB9852C8-8257-43A9-A364-D7E0EB36D00C}" srcOrd="2" destOrd="0" presId="urn:microsoft.com/office/officeart/2018/2/layout/IconVerticalSolidList"/>
    <dgm:cxn modelId="{8AF7C97D-0296-3E48-98E6-5ABF5F48FAE1}" type="presParOf" srcId="{8AC38D62-D40A-4C03-90E4-2F61E807B6F4}" destId="{11601319-DCBD-4A85-BAD2-A1583DEC0D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Что?</a:t>
          </a:r>
          <a:endParaRPr lang="en-US" dirty="0"/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en-US" sz="1800" dirty="0" smtClean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Кто?</a:t>
          </a:r>
          <a:endParaRPr lang="en-US" dirty="0"/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pPr>
            <a:lnSpc>
              <a:spcPct val="90000"/>
            </a:lnSpc>
          </a:pPr>
          <a:r>
            <a:rPr lang="ru-RU" sz="1800" dirty="0" smtClean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Где?</a:t>
          </a:r>
          <a:endParaRPr lang="en-US" dirty="0"/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ru-RU" dirty="0" smtClean="0"/>
            <a:t>Что ещё?</a:t>
          </a:r>
          <a:endParaRPr lang="en-US" dirty="0"/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endParaRPr lang="ru-RU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endParaRPr lang="en-US" sz="1800" dirty="0" smtClean="0">
            <a:solidFill>
              <a:schemeClr val="accent1">
                <a:lumMod val="50000"/>
              </a:schemeClr>
            </a:solidFill>
          </a:endParaRP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dirty="0" smtClean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dirty="0">
            <a:solidFill>
              <a:schemeClr val="accent1">
                <a:lumMod val="50000"/>
              </a:schemeClr>
            </a:solidFill>
          </a:endParaRP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16C23A95-C1D1-4540-BE1E-96AEEFEC7B20}">
      <dgm:prSet/>
      <dgm:spPr/>
      <dgm:t>
        <a:bodyPr/>
        <a:lstStyle/>
        <a:p>
          <a:endParaRPr lang="en-US" sz="3600" dirty="0"/>
        </a:p>
      </dgm:t>
    </dgm:pt>
    <dgm:pt modelId="{73CDD7BD-3382-48A3-8073-3A380AB4E571}" type="parTrans" cxnId="{B658B6BC-AC38-4FEC-9BB5-B16F4E435511}">
      <dgm:prSet/>
      <dgm:spPr/>
      <dgm:t>
        <a:bodyPr/>
        <a:lstStyle/>
        <a:p>
          <a:endParaRPr lang="en-US"/>
        </a:p>
      </dgm:t>
    </dgm:pt>
    <dgm:pt modelId="{A53F02CA-FEE7-4703-BB82-29DBB49AE96A}" type="sibTrans" cxnId="{B658B6BC-AC38-4FEC-9BB5-B16F4E435511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4" custLinFactY="-17757" custLinFactNeighborX="-45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4" custScaleY="150781" custLinFactNeighborX="-288" custLinFactNeighborY="5822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4" custLinFactY="-17757" custLinFactNeighborX="-98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4" custScaleY="151303" custLinFactNeighborX="1432" custLinFactNeighborY="5562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4" custLinFactY="-17757" custLinFactNeighborX="987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4" custScaleY="130137" custLinFactNeighborX="1508" custLinFactNeighborY="4838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4" custLinFactY="-17757" custLinFactNeighborX="45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4" custScaleY="131293" custLinFactNeighborX="1793" custLinFactNeighborY="5212">
        <dgm:presLayoutVars/>
      </dgm:prSet>
      <dgm:spPr/>
      <dgm:t>
        <a:bodyPr/>
        <a:lstStyle/>
        <a:p>
          <a:endParaRPr lang="en-US"/>
        </a:p>
      </dgm:t>
    </dgm:pt>
  </dgm:ptLst>
  <dgm:cxnLst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0DAE38DA-7550-469E-B062-FC0C60F39EB2}" type="presOf" srcId="{16C23A95-C1D1-4540-BE1E-96AEEFEC7B20}" destId="{859AF4D5-545E-4881-ADAF-1EF9A103C299}" srcOrd="0" destOrd="1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B658B6BC-AC38-4FEC-9BB5-B16F4E435511}" srcId="{D598A8D5-0B1F-486B-82C7-20C837773C91}" destId="{16C23A95-C1D1-4540-BE1E-96AEEFEC7B20}" srcOrd="1" destOrd="0" parTransId="{73CDD7BD-3382-48A3-8073-3A380AB4E571}" sibTransId="{A53F02CA-FEE7-4703-BB82-29DBB49AE96A}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1</a:t>
          </a:r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2</a:t>
          </a:r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3</a:t>
          </a:r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4</a:t>
          </a:r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5</a:t>
          </a:r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  <dgm:t>
        <a:bodyPr/>
        <a:lstStyle/>
        <a:p>
          <a:endParaRPr lang="en-US"/>
        </a:p>
      </dgm:t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  <dgm:t>
        <a:bodyPr/>
        <a:lstStyle/>
        <a:p>
          <a:endParaRPr lang="en-US"/>
        </a:p>
      </dgm:t>
    </dgm:pt>
  </dgm:ptLst>
  <dgm:cxnLst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1</a:t>
          </a:r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>
        <a:solidFill>
          <a:schemeClr val="bg2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2</a:t>
          </a:r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>
        <a:solidFill>
          <a:schemeClr val="bg2">
            <a:lumMod val="7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3</a:t>
          </a:r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4</a:t>
          </a:r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Lesson 5</a:t>
          </a:r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</dgm:pt>
    <dgm:pt modelId="{AE393141-17BC-494F-B9A3-CAC58B36C989}" type="pres">
      <dgm:prSet presAssocID="{ED5F5F48-A694-4063-84AE-7BBF03B6473B}" presName="composite" presStyleCnt="0"/>
      <dgm:spPr/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</dgm:pt>
    <dgm:pt modelId="{C9C9D221-CB77-442E-A1E6-CB1316EFEBC7}" type="pres">
      <dgm:prSet presAssocID="{C7557302-1080-4062-BD53-01E638709AF7}" presName="composite" presStyleCnt="0"/>
      <dgm:spPr/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</dgm:pt>
    <dgm:pt modelId="{4F270C9D-8371-430C-ADAB-272149A905FC}" type="pres">
      <dgm:prSet presAssocID="{D598A8D5-0B1F-486B-82C7-20C837773C91}" presName="composite" presStyleCnt="0"/>
      <dgm:spPr/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  <dgm:t>
        <a:bodyPr/>
        <a:lstStyle/>
        <a:p>
          <a:endParaRPr lang="en-US"/>
        </a:p>
      </dgm:t>
    </dgm:pt>
    <dgm:pt modelId="{AD31A9E3-013E-4C84-9C73-A47E062BC50B}" type="pres">
      <dgm:prSet presAssocID="{62A2AD76-9B83-4292-81B4-C997D9089BA3}" presName="space" presStyleCnt="0"/>
      <dgm:spPr/>
    </dgm:pt>
    <dgm:pt modelId="{691D2972-5E5E-4AF4-ABF5-E51E027C23D9}" type="pres">
      <dgm:prSet presAssocID="{800D16AE-BE7D-47CE-8C2B-654666E5C73F}" presName="composite" presStyleCnt="0"/>
      <dgm:spPr/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  <dgm:t>
        <a:bodyPr/>
        <a:lstStyle/>
        <a:p>
          <a:endParaRPr lang="en-US"/>
        </a:p>
      </dgm:t>
    </dgm:pt>
  </dgm:ptLst>
  <dgm:cxnLst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</a:rPr>
            <a:t>1</a:t>
          </a:r>
          <a:r>
            <a:rPr lang="ru-RU" sz="2100" b="1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100" b="1" kern="1200" dirty="0">
            <a:solidFill>
              <a:schemeClr val="accent1">
                <a:lumMod val="75000"/>
              </a:schemeClr>
            </a:solidFill>
          </a:endParaRP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Понимание термина «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логирование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», основные принципы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2.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Базовая информация о </a:t>
          </a:r>
          <a:r>
            <a:rPr lang="en-US" sz="1800" kern="1200" dirty="0" err="1" smtClean="0">
              <a:solidFill>
                <a:schemeClr val="bg2">
                  <a:lumMod val="50000"/>
                </a:schemeClr>
              </a:solidFill>
            </a:rPr>
            <a:t>Serilog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 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3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ELK Stack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21755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4.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Разбор </a:t>
          </a:r>
          <a:r>
            <a:rPr lang="ru-RU" sz="1800" kern="1200" dirty="0" err="1" smtClean="0">
              <a:solidFill>
                <a:schemeClr val="bg2">
                  <a:lumMod val="50000"/>
                </a:schemeClr>
              </a:solidFill>
            </a:rPr>
            <a:t>демо</a:t>
          </a: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-решения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755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5570782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Часть</a:t>
          </a: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 </a:t>
          </a: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5.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smtClean="0">
              <a:solidFill>
                <a:schemeClr val="bg2">
                  <a:lumMod val="50000"/>
                </a:schemeClr>
              </a:solidFill>
            </a:rPr>
            <a:t>Сессия вопросов и ответов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570782" y="1901041"/>
        <a:ext cx="3123798" cy="162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4076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323862" y="305681"/>
          <a:ext cx="588841" cy="46017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1037599" y="457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>
              <a:solidFill>
                <a:schemeClr val="bg2">
                  <a:lumMod val="50000"/>
                </a:schemeClr>
              </a:solidFill>
            </a:rPr>
            <a:t>Исправление багов </a:t>
          </a:r>
          <a:endParaRPr lang="ru-RU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037599" y="457"/>
        <a:ext cx="3427508" cy="1070620"/>
      </dsp:txXfrm>
    </dsp:sp>
    <dsp:sp modelId="{7CF4F8AE-2437-4954-B698-495A078F9E64}">
      <dsp:nvSpPr>
        <dsp:cNvPr id="0" name=""/>
        <dsp:cNvSpPr/>
      </dsp:nvSpPr>
      <dsp:spPr>
        <a:xfrm>
          <a:off x="0" y="1338733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323862" y="1579622"/>
          <a:ext cx="588841" cy="58884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1037599" y="1338733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Понимание приложения</a:t>
          </a:r>
        </a:p>
      </dsp:txBody>
      <dsp:txXfrm>
        <a:off x="1037599" y="1338733"/>
        <a:ext cx="3427508" cy="1070620"/>
      </dsp:txXfrm>
    </dsp:sp>
    <dsp:sp modelId="{362B79DA-BFF8-4895-8DC9-BC10460633E8}">
      <dsp:nvSpPr>
        <dsp:cNvPr id="0" name=""/>
        <dsp:cNvSpPr/>
      </dsp:nvSpPr>
      <dsp:spPr>
        <a:xfrm>
          <a:off x="0" y="2677008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323862" y="2917898"/>
          <a:ext cx="588841" cy="588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1037599" y="2677008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err="1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Приоритизация</a:t>
          </a:r>
          <a:r>
            <a:rPr lang="ru-RU" sz="2100" kern="1200" dirty="0" smtClean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этапов разработки 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1037599" y="2677008"/>
        <a:ext cx="3427508" cy="1070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0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Что?</a:t>
          </a:r>
          <a:endParaRPr lang="en-US" sz="2800" kern="1200" dirty="0"/>
        </a:p>
      </dsp:txBody>
      <dsp:txXfrm>
        <a:off x="228960" y="0"/>
        <a:ext cx="2086083" cy="763200"/>
      </dsp:txXfrm>
    </dsp:sp>
    <dsp:sp modelId="{C933D86E-FF98-47AF-BBE6-FF943C26F2E5}">
      <dsp:nvSpPr>
        <dsp:cNvPr id="0" name=""/>
        <dsp:cNvSpPr/>
      </dsp:nvSpPr>
      <dsp:spPr>
        <a:xfrm>
          <a:off x="0" y="1038304"/>
          <a:ext cx="2315042" cy="2918530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Тип ошибки и сообщение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1">
                  <a:lumMod val="50000"/>
                </a:schemeClr>
              </a:solidFill>
            </a:rPr>
            <a:t>Stack Trace</a:t>
          </a: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 ошибки</a:t>
          </a: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0" y="1038304"/>
        <a:ext cx="2315042" cy="2918530"/>
      </dsp:txXfrm>
    </dsp:sp>
    <dsp:sp modelId="{4C51B959-D888-4E7E-850B-D41D6FF95010}">
      <dsp:nvSpPr>
        <dsp:cNvPr id="0" name=""/>
        <dsp:cNvSpPr/>
      </dsp:nvSpPr>
      <dsp:spPr>
        <a:xfrm>
          <a:off x="2475366" y="0"/>
          <a:ext cx="2544003" cy="763200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Кто?</a:t>
          </a:r>
          <a:endParaRPr lang="en-US" sz="2800" kern="1200" dirty="0"/>
        </a:p>
      </dsp:txBody>
      <dsp:txXfrm>
        <a:off x="2704326" y="0"/>
        <a:ext cx="2086083" cy="763200"/>
      </dsp:txXfrm>
    </dsp:sp>
    <dsp:sp modelId="{FDDBB08E-3151-4A8F-907C-572DAA80C5C0}">
      <dsp:nvSpPr>
        <dsp:cNvPr id="0" name=""/>
        <dsp:cNvSpPr/>
      </dsp:nvSpPr>
      <dsp:spPr>
        <a:xfrm>
          <a:off x="2533627" y="1025693"/>
          <a:ext cx="2315042" cy="2928634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bg2">
                  <a:lumMod val="25000"/>
                </a:schemeClr>
              </a:solidFill>
            </a:rPr>
            <a:t>Информация о пользователе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2533627" y="1025693"/>
        <a:ext cx="2315042" cy="2928634"/>
      </dsp:txXfrm>
    </dsp:sp>
    <dsp:sp modelId="{58E7B49B-9E8B-44CA-A002-7DC671DDC7D1}">
      <dsp:nvSpPr>
        <dsp:cNvPr id="0" name=""/>
        <dsp:cNvSpPr/>
      </dsp:nvSpPr>
      <dsp:spPr>
        <a:xfrm>
          <a:off x="5019394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Где?</a:t>
          </a:r>
          <a:endParaRPr lang="en-US" sz="2800" kern="1200" dirty="0"/>
        </a:p>
      </dsp:txBody>
      <dsp:txXfrm>
        <a:off x="5248354" y="0"/>
        <a:ext cx="2086083" cy="763200"/>
      </dsp:txXfrm>
    </dsp:sp>
    <dsp:sp modelId="{E3E31A9B-7B4B-4E18-A0D7-2CB184BAEA72}">
      <dsp:nvSpPr>
        <dsp:cNvPr id="0" name=""/>
        <dsp:cNvSpPr/>
      </dsp:nvSpPr>
      <dsp:spPr>
        <a:xfrm>
          <a:off x="5029196" y="1023811"/>
          <a:ext cx="2315042" cy="2932982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Приложение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Место в коде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На какой машине</a:t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5029196" y="1023811"/>
        <a:ext cx="2315042" cy="2932982"/>
      </dsp:txXfrm>
    </dsp:sp>
    <dsp:sp modelId="{ADC7B3B5-4122-4F43-BCA3-D7500779245A}">
      <dsp:nvSpPr>
        <dsp:cNvPr id="0" name=""/>
        <dsp:cNvSpPr/>
      </dsp:nvSpPr>
      <dsp:spPr>
        <a:xfrm>
          <a:off x="7499669" y="0"/>
          <a:ext cx="2544003" cy="763200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34" tIns="94234" rIns="94234" bIns="94234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 smtClean="0"/>
            <a:t>Что ещё?</a:t>
          </a:r>
          <a:endParaRPr lang="en-US" sz="2800" kern="1200" dirty="0"/>
        </a:p>
      </dsp:txBody>
      <dsp:txXfrm>
        <a:off x="7728629" y="0"/>
        <a:ext cx="2086083" cy="763200"/>
      </dsp:txXfrm>
    </dsp:sp>
    <dsp:sp modelId="{859AF4D5-545E-4881-ADAF-1EF9A103C299}">
      <dsp:nvSpPr>
        <dsp:cNvPr id="0" name=""/>
        <dsp:cNvSpPr/>
      </dsp:nvSpPr>
      <dsp:spPr>
        <a:xfrm>
          <a:off x="7529603" y="1012700"/>
          <a:ext cx="2315042" cy="2959036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940" tIns="182940" rIns="182940" bIns="3658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Время создания записи в журнале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Запрос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>
            <a:solidFill>
              <a:schemeClr val="accent1">
                <a:lumMod val="50000"/>
              </a:schemeClr>
            </a:solidFill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Инфо о браузере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/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  <a:t>Куки и инфо о сессии</a:t>
          </a:r>
          <a:br>
            <a:rPr lang="ru-RU" sz="1800" kern="1200" dirty="0" smtClean="0">
              <a:solidFill>
                <a:schemeClr val="accent1">
                  <a:lumMod val="50000"/>
                </a:schemeClr>
              </a:solidFill>
            </a:rPr>
          </a:br>
          <a:endParaRPr lang="en-US" sz="1800" kern="1200" dirty="0">
            <a:solidFill>
              <a:schemeClr val="accent1">
                <a:lumMod val="50000"/>
              </a:schemeClr>
            </a:solidFill>
          </a:endParaRP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7529603" y="1012700"/>
        <a:ext cx="2315042" cy="29590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sp:txBody>
      <dsp:txXfrm>
        <a:off x="8001429" y="1384467"/>
        <a:ext cx="1864114" cy="16952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1</a:t>
          </a:r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bg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2</a:t>
          </a:r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</a:rPr>
            <a:t>Lorem ipsum dolor sit amet</a:t>
          </a: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3</a:t>
          </a:r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 </a:t>
          </a: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4</a:t>
          </a:r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Lorem ipsum dolor sit amet</a:t>
          </a:r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Lesson 5</a:t>
          </a:r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accent1">
                  <a:lumMod val="50000"/>
                </a:schemeClr>
              </a:solidFill>
            </a:rPr>
            <a:t>Sed ut perspiciatis unde</a:t>
          </a:r>
        </a:p>
      </dsp:txBody>
      <dsp:txXfrm>
        <a:off x="8001429" y="1384467"/>
        <a:ext cx="1864114" cy="1695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11/25/2021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11/25/2021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60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6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5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9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0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96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11/25/2021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11/25/2021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7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ru-RU" dirty="0" err="1" smtClean="0"/>
              <a:t>Логировани</a:t>
            </a:r>
            <a:r>
              <a:rPr lang="ru-RU" dirty="0" err="1" smtClean="0"/>
              <a:t>е</a:t>
            </a:r>
            <a:r>
              <a:rPr lang="ru-RU" dirty="0" smtClean="0"/>
              <a:t> и телеметрия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Progress</a:t>
            </a: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/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506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145644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People with laptops">
            <a:extLst>
              <a:ext uri="{FF2B5EF4-FFF2-40B4-BE49-F238E27FC236}">
                <a16:creationId xmlns:a16="http://schemas.microsoft.com/office/drawing/2014/main" id="{207ED264-415A-4EAC-861D-E08C03515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88F70F9-BF03-458B-85E9-14F5321281D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Lorem ipsum dolor sit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consectetuer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adipiscing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elit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Maecenas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porttitor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congue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massa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posuere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magna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sed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pulvinar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ultricies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purus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lectus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libero, sit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amet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commodo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magna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eros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quis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urna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Nunc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viverra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imperdiet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enim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Fusce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est.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Vivamus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tellus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marL="216000" indent="-2160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Pellentesque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habitant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morbi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tristique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senectus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netus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malesuada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fames ac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turpis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egestas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Proin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pharetra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nonummy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pede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Mauris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et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orci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Lorem Ipsum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5C2D8AE-2A51-43C9-93E8-4B377C69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994260"/>
            <a:ext cx="3161963" cy="1645920"/>
          </a:xfrm>
        </p:spPr>
        <p:txBody>
          <a:bodyPr/>
          <a:lstStyle/>
          <a:p>
            <a:r>
              <a:rPr lang="en-US" dirty="0"/>
              <a:t>Lorem Ipsum Text</a:t>
            </a:r>
          </a:p>
        </p:txBody>
      </p:sp>
      <p:pic>
        <p:nvPicPr>
          <p:cNvPr id="6" name="Content Placeholder 5" descr="Woman with a laptop">
            <a:extLst>
              <a:ext uri="{FF2B5EF4-FFF2-40B4-BE49-F238E27FC236}">
                <a16:creationId xmlns:a16="http://schemas.microsoft.com/office/drawing/2014/main" id="{56C2B6AD-A8A8-4F16-8F43-F9B26F1BF0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37876"/>
            <a:ext cx="7696800" cy="638224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A1B00F9-CC1D-4C2D-B987-607685F3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723668"/>
            <a:ext cx="3161963" cy="3606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n-US" dirty="0"/>
              <a:t>Lorem ipsum dolor sit amet, consectetuer adipiscing elit. Maecenas porttitor congue massa. Nunc viverra imperdiet enim. Fusce est. Vivamus a tellus. 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44020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Laptop and notebook on the table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spc="80" dirty="0">
                <a:solidFill>
                  <a:schemeClr val="tx1">
                    <a:lumMod val="75000"/>
                  </a:schemeClr>
                </a:solidFill>
              </a:rPr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Структура презентации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845211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Young man is writing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800" dirty="0" smtClean="0">
                <a:solidFill>
                  <a:schemeClr val="bg2">
                    <a:lumMod val="50000"/>
                  </a:schemeClr>
                </a:solidFill>
              </a:rPr>
              <a:t>Часть 1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Вы узнаете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Что такое «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»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Для чего используется информация из логов</a:t>
            </a: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Основные требования по выбору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фреймворка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для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логирования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n shows something on the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759932" cy="63817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515389"/>
            <a:ext cx="3144774" cy="5630577"/>
          </a:xfrm>
        </p:spPr>
        <p:txBody>
          <a:bodyPr>
            <a:normAutofit/>
          </a:bodyPr>
          <a:lstStyle/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2">
                    <a:lumMod val="50000"/>
                  </a:schemeClr>
                </a:solidFill>
              </a:rPr>
              <a:t>Логирование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– процесс записи лог-файлов.</a:t>
            </a:r>
          </a:p>
          <a:p>
            <a:pPr marL="216000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</a:rPr>
              <a:t>Лог-файл (лог)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– это файл, содержащий информацию об определённых действиях пользователя или программы.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1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642594"/>
            <a:ext cx="10272712" cy="1371600"/>
          </a:xfrm>
        </p:spPr>
        <p:txBody>
          <a:bodyPr/>
          <a:lstStyle/>
          <a:p>
            <a:r>
              <a:rPr lang="ru-RU" dirty="0" smtClean="0"/>
              <a:t>Использование информации из логов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Placeholder 14" descr="Man and woman discuss something">
            <a:extLst>
              <a:ext uri="{FF2B5EF4-FFF2-40B4-BE49-F238E27FC236}">
                <a16:creationId xmlns:a16="http://schemas.microsoft.com/office/drawing/2014/main" id="{C19A2066-8A0C-4F7D-949C-5ABD4C7095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88" y="2107518"/>
            <a:ext cx="5243512" cy="3739927"/>
          </a:xfrm>
        </p:spPr>
      </p:pic>
      <p:graphicFrame>
        <p:nvGraphicFramePr>
          <p:cNvPr id="13" name="Content Placeholder 14" descr="SmartArt object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7268505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21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Что </a:t>
            </a:r>
            <a:r>
              <a:rPr lang="ru-RU" sz="4000" dirty="0" err="1" smtClean="0">
                <a:solidFill>
                  <a:schemeClr val="bg2">
                    <a:lumMod val="50000"/>
                  </a:schemeClr>
                </a:solidFill>
              </a:rPr>
              <a:t>логировать</a:t>
            </a:r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4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ru-RU" sz="4000" dirty="0" smtClean="0">
                <a:solidFill>
                  <a:schemeClr val="bg2">
                    <a:lumMod val="50000"/>
                  </a:schemeClr>
                </a:solidFill>
              </a:rPr>
              <a:t>на примере ошибки)?</a:t>
            </a:r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437536"/>
              </p:ext>
            </p:extLst>
          </p:nvPr>
        </p:nvGraphicFramePr>
        <p:xfrm>
          <a:off x="1066800" y="1454727"/>
          <a:ext cx="10058400" cy="4498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8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Third Skill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082" y="2103120"/>
            <a:ext cx="4336421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</a:p>
        </p:txBody>
      </p:sp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Students discuss something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First Lesson 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538920"/>
            <a:ext cx="4400983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Nunc viverra imperdiet enim. Fusce est. Vivamus a tellus.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Course Progress</a:t>
            </a:r>
          </a:p>
        </p:txBody>
      </p:sp>
      <p:graphicFrame>
        <p:nvGraphicFramePr>
          <p:cNvPr id="3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420929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5E4A76-0180-4CD0-B081-82F74A336136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 a course presentation</Template>
  <TotalTime>0</TotalTime>
  <Words>569</Words>
  <Application>Microsoft Office PowerPoint</Application>
  <PresentationFormat>Widescreen</PresentationFormat>
  <Paragraphs>99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SavonVTI</vt:lpstr>
      <vt:lpstr>Логирование и телеметрия</vt:lpstr>
      <vt:lpstr>Структура презентации</vt:lpstr>
      <vt:lpstr>Часть 1</vt:lpstr>
      <vt:lpstr>PowerPoint Presentation</vt:lpstr>
      <vt:lpstr>Использование информации из логов</vt:lpstr>
      <vt:lpstr>Что логировать (на примере ошибки)?</vt:lpstr>
      <vt:lpstr>Third Skill</vt:lpstr>
      <vt:lpstr>First Lesson Summary</vt:lpstr>
      <vt:lpstr>Course Progress</vt:lpstr>
      <vt:lpstr>Course Progress</vt:lpstr>
      <vt:lpstr>Lorem Ipsum Dolor</vt:lpstr>
      <vt:lpstr>Lorem Ipsum</vt:lpstr>
      <vt:lpstr>Lorem Ipsum Text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2021-11-25T11:30:12Z</dcterms:created>
  <dcterms:modified xsi:type="dcterms:W3CDTF">2021-11-25T13:23:21Z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